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8"/>
  </p:notesMasterIdLst>
  <p:sldIdLst>
    <p:sldId id="262" r:id="rId2"/>
    <p:sldId id="375" r:id="rId3"/>
    <p:sldId id="354" r:id="rId4"/>
    <p:sldId id="355" r:id="rId5"/>
    <p:sldId id="338" r:id="rId6"/>
    <p:sldId id="374" r:id="rId7"/>
    <p:sldId id="373" r:id="rId8"/>
    <p:sldId id="381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84" r:id="rId23"/>
    <p:sldId id="380" r:id="rId24"/>
    <p:sldId id="379" r:id="rId25"/>
    <p:sldId id="383" r:id="rId26"/>
    <p:sldId id="3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9" autoAdjust="0"/>
  </p:normalViewPr>
  <p:slideViewPr>
    <p:cSldViewPr snapToGrid="0">
      <p:cViewPr varScale="1">
        <p:scale>
          <a:sx n="55" d="100"/>
          <a:sy n="55" d="100"/>
        </p:scale>
        <p:origin x="31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Swartz" userId="d8f642ac17043fcf" providerId="LiveId" clId="{8AD0CEE2-42A6-4B05-9711-09999B58D7E1}"/>
    <pc:docChg chg="undo custSel delSld modSld">
      <pc:chgData name="James Swartz" userId="d8f642ac17043fcf" providerId="LiveId" clId="{8AD0CEE2-42A6-4B05-9711-09999B58D7E1}" dt="2025-01-29T19:28:23.009" v="380" actId="14100"/>
      <pc:docMkLst>
        <pc:docMk/>
      </pc:docMkLst>
      <pc:sldChg chg="modSp mod">
        <pc:chgData name="James Swartz" userId="d8f642ac17043fcf" providerId="LiveId" clId="{8AD0CEE2-42A6-4B05-9711-09999B58D7E1}" dt="2025-01-29T19:24:44.890" v="194" actId="6549"/>
        <pc:sldMkLst>
          <pc:docMk/>
          <pc:sldMk cId="2546734865" sldId="262"/>
        </pc:sldMkLst>
        <pc:spChg chg="mod">
          <ac:chgData name="James Swartz" userId="d8f642ac17043fcf" providerId="LiveId" clId="{8AD0CEE2-42A6-4B05-9711-09999B58D7E1}" dt="2025-01-29T19:24:44.890" v="194" actId="6549"/>
          <ac:spMkLst>
            <pc:docMk/>
            <pc:sldMk cId="2546734865" sldId="262"/>
            <ac:spMk id="3" creationId="{A928401D-5E3C-475C-A303-FDE42E8DF562}"/>
          </ac:spMkLst>
        </pc:spChg>
      </pc:sldChg>
      <pc:sldChg chg="addSp delSp modSp mod">
        <pc:chgData name="James Swartz" userId="d8f642ac17043fcf" providerId="LiveId" clId="{8AD0CEE2-42A6-4B05-9711-09999B58D7E1}" dt="2025-01-29T19:28:23.009" v="380" actId="14100"/>
        <pc:sldMkLst>
          <pc:docMk/>
          <pc:sldMk cId="3398428222" sldId="318"/>
        </pc:sldMkLst>
        <pc:spChg chg="mod">
          <ac:chgData name="James Swartz" userId="d8f642ac17043fcf" providerId="LiveId" clId="{8AD0CEE2-42A6-4B05-9711-09999B58D7E1}" dt="2025-01-29T19:27:23.662" v="372" actId="27636"/>
          <ac:spMkLst>
            <pc:docMk/>
            <pc:sldMk cId="3398428222" sldId="318"/>
            <ac:spMk id="2" creationId="{492E4650-3404-4EEB-BB58-D0A27E23218E}"/>
          </ac:spMkLst>
        </pc:spChg>
        <pc:spChg chg="mod">
          <ac:chgData name="James Swartz" userId="d8f642ac17043fcf" providerId="LiveId" clId="{8AD0CEE2-42A6-4B05-9711-09999B58D7E1}" dt="2025-01-29T19:26:36.612" v="345"/>
          <ac:spMkLst>
            <pc:docMk/>
            <pc:sldMk cId="3398428222" sldId="318"/>
            <ac:spMk id="3" creationId="{84EF6568-9C0C-431E-AA52-6B977CD89960}"/>
          </ac:spMkLst>
        </pc:spChg>
        <pc:picChg chg="add mod">
          <ac:chgData name="James Swartz" userId="d8f642ac17043fcf" providerId="LiveId" clId="{8AD0CEE2-42A6-4B05-9711-09999B58D7E1}" dt="2025-01-29T19:28:23.009" v="380" actId="14100"/>
          <ac:picMkLst>
            <pc:docMk/>
            <pc:sldMk cId="3398428222" sldId="318"/>
            <ac:picMk id="6" creationId="{1C53A449-019F-9CCE-55F2-C64A60D2D621}"/>
          </ac:picMkLst>
        </pc:picChg>
        <pc:picChg chg="del">
          <ac:chgData name="James Swartz" userId="d8f642ac17043fcf" providerId="LiveId" clId="{8AD0CEE2-42A6-4B05-9711-09999B58D7E1}" dt="2025-01-29T19:26:10.559" v="343" actId="478"/>
          <ac:picMkLst>
            <pc:docMk/>
            <pc:sldMk cId="3398428222" sldId="318"/>
            <ac:picMk id="9" creationId="{4C56E9FE-8384-0BB0-F755-E1BDC118AA6D}"/>
          </ac:picMkLst>
        </pc:picChg>
      </pc:sldChg>
      <pc:sldChg chg="modSp mod">
        <pc:chgData name="James Swartz" userId="d8f642ac17043fcf" providerId="LiveId" clId="{8AD0CEE2-42A6-4B05-9711-09999B58D7E1}" dt="2025-01-29T19:24:58.317" v="341" actId="20577"/>
        <pc:sldMkLst>
          <pc:docMk/>
          <pc:sldMk cId="3576446182" sldId="375"/>
        </pc:sldMkLst>
        <pc:spChg chg="mod">
          <ac:chgData name="James Swartz" userId="d8f642ac17043fcf" providerId="LiveId" clId="{8AD0CEE2-42A6-4B05-9711-09999B58D7E1}" dt="2025-01-29T19:24:58.317" v="341" actId="20577"/>
          <ac:spMkLst>
            <pc:docMk/>
            <pc:sldMk cId="3576446182" sldId="375"/>
            <ac:spMk id="18" creationId="{62F1482B-40A9-4BCB-8303-763AFF18BA81}"/>
          </ac:spMkLst>
        </pc:spChg>
      </pc:sldChg>
      <pc:sldChg chg="del">
        <pc:chgData name="James Swartz" userId="d8f642ac17043fcf" providerId="LiveId" clId="{8AD0CEE2-42A6-4B05-9711-09999B58D7E1}" dt="2025-01-29T19:25:51.089" v="342" actId="2696"/>
        <pc:sldMkLst>
          <pc:docMk/>
          <pc:sldMk cId="1914623390" sldId="3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F236C-D067-4691-8414-F94844ACC08D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A1B07-7733-47D9-8C20-8223A65053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20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7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84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72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05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03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0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13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22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72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2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57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3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8C221-E2BA-DA62-4764-EFCE0D7F2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6B2F5-D1B3-2246-0FAB-977820DCB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28B387-E570-BC7E-4767-CD324E32B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96B78-4231-0487-6421-E97C9B937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03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54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70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8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3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2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7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5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39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A1B07-7733-47D9-8C20-8223A65053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3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426C-4BB9-49E2-A534-4279FCED2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9FC15-16CE-44BF-8B03-1840396F0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880B1-B942-47DA-8791-6332D55E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4AC5-FE4A-4071-A4BD-6E51A0D327D2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0E4A-C474-42AE-9A61-2CFCDCF5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24B9-353C-410F-9861-3751E77E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44FC-C29A-4B6A-975A-AE225EF7F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28AE-22A9-4BC7-A3B6-5DECF4EE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48AC9-1257-4BDB-BD8C-7E823B1C0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1BBFF-C528-4C2B-8F19-BF61FE54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4AC5-FE4A-4071-A4BD-6E51A0D327D2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E018E-C3A0-4C5F-A3A6-DF031E47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DA938-2141-419E-A9DA-B78CC741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44FC-C29A-4B6A-975A-AE225EF7F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25D759-91A1-4E95-B427-10DC5D5B0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6FDDF-4FD6-4DFE-9052-EFECF58AC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E8335-08AA-43B8-BA99-D45E5775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4AC5-FE4A-4071-A4BD-6E51A0D327D2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21D4F-3D90-415E-BE0F-F14D1986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80361-DDBD-468F-94BB-D4291FD2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44FC-C29A-4B6A-975A-AE225EF7F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5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2610-1CE4-459B-8C58-C626EC07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0DF16-A56B-4DDA-98F9-81575F477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D42D-9B4C-434D-A858-B8A5566F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4AC5-FE4A-4071-A4BD-6E51A0D327D2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75C0F-9B2C-431E-ADD8-DB7FA35A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C9AD1-EE75-45D2-8599-FDF27002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44FC-C29A-4B6A-975A-AE225EF7F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1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A284-42C2-482D-A186-128D98EE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F5A4B-F248-47FA-BB58-7E94C0397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49B13-BFC5-4991-9C20-258DBE54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4AC5-FE4A-4071-A4BD-6E51A0D327D2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0CB3C-3DE0-48FF-9187-CE2A8FB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A4A6-055A-4EA4-A2A2-8CCE65A3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44FC-C29A-4B6A-975A-AE225EF7F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7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5CB0-7497-4339-BCCC-F89F3BD7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3F3AF-F4A4-4AA0-BA37-677A06896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D70EF-095E-489F-8F33-9441F69B7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DAADC-31A9-41A2-9A67-D1487ADC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4AC5-FE4A-4071-A4BD-6E51A0D327D2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9E3EA-03CB-4A36-8C02-04EB0944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6B224-F3D1-4105-BDF7-085D541F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44FC-C29A-4B6A-975A-AE225EF7F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7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B09C-ADC1-4630-A200-5E6BEFAE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2B230-A107-4080-9DC3-9EBE34E95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F50B5-2D90-41B9-925D-333A27434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3AD8E-75F4-4549-A87F-6B03DED52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B335A-A727-464C-8858-C2B2B4A60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88EC7-5464-444E-8B7F-BC3EAA87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4AC5-FE4A-4071-A4BD-6E51A0D327D2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A8FA2D-6185-4BC5-BF73-805AD53F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6D9B6-FEC3-4623-9620-FABFB318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44FC-C29A-4B6A-975A-AE225EF7F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8B34-FF02-4DC0-96FC-DDBEE2DC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771B7-A8E8-40EA-BE5E-62DF4D52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4AC5-FE4A-4071-A4BD-6E51A0D327D2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14C54-BA98-45EE-93FE-1D797FF9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E0693-815E-4360-807D-EEA26211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44FC-C29A-4B6A-975A-AE225EF7F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9FB4B-85BC-498E-8D45-741FBF92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4AC5-FE4A-4071-A4BD-6E51A0D327D2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1F172-9255-4401-B7A4-2E328969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76B84-1642-422B-ADC9-A6DE83D6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44FC-C29A-4B6A-975A-AE225EF7F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9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74DE-032F-4476-BFC3-5B15BD24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283D3-18C2-4788-B5E0-CEB850A7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A0B26-73F2-48D0-81B5-8AFD28740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5BA02-F8C5-4EEE-B6D7-DAD24861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4AC5-FE4A-4071-A4BD-6E51A0D327D2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FCF85-76DC-4967-BE8C-71F8FE69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12705-19CD-42A7-A500-D461E15F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44FC-C29A-4B6A-975A-AE225EF7F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9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AE81-530A-48BB-B1C9-DF02C09E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84234-DFA1-472B-80E2-2CFE89EE6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D91C6-8ED9-4672-89E1-71AF9FC74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635F2-2975-4455-AB9E-1FBD182D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4AC5-FE4A-4071-A4BD-6E51A0D327D2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09275-37EE-4806-BB01-A75D19A5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1ECD3-F25D-418B-B72E-3C172298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44FC-C29A-4B6A-975A-AE225EF7F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5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EAC9B2-AC69-43D5-A5E1-91D221D9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96BB5-17E3-40B1-B819-E8FE3ED0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C9F76-6A6F-4AFB-A93C-F046F850C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4AC5-FE4A-4071-A4BD-6E51A0D327D2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7FDDB-1490-4B21-BF42-14396D2F8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2BD9-B40E-453C-A7F1-FBFB3FB6E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44FC-C29A-4B6A-975A-AE225EF7F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E57CD-25A6-4586-8EBE-FC664D209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867" y="475416"/>
            <a:ext cx="5224030" cy="2646151"/>
          </a:xfrm>
        </p:spPr>
        <p:txBody>
          <a:bodyPr anchor="b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WRITTEN RULES, ETHICAL PRACTICES, AND A FAIR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8401D-5E3C-475C-A303-FDE42E8DF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3726130"/>
            <a:ext cx="4645250" cy="1147863"/>
          </a:xfrm>
        </p:spPr>
        <p:txBody>
          <a:bodyPr anchor="t">
            <a:noAutofit/>
          </a:bodyPr>
          <a:lstStyle/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5C6AD-F3D8-7A5D-81A4-3FA9EB7F5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0" y="357000"/>
            <a:ext cx="4332694" cy="46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3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“Keep the meet/event moving, athletes and coaches hate standing around, as well as officials.”</a:t>
            </a:r>
            <a:endParaRPr lang="en-US" sz="4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ABA9A-1FC9-94FD-9804-0F34FA7E1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12" y="2050453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“Provide courtesy to all athletes when it’s needed.”</a:t>
            </a:r>
            <a:endParaRPr lang="en-US" sz="4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2851F-261D-8291-B336-95DC66140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12" y="2051050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“Look coaches and athletes in the eye when addressing them.”</a:t>
            </a:r>
            <a:endParaRPr lang="en-US" sz="4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48F97-A035-9B99-EDCE-5F7252B1D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" y="2019518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“When in doubt, do what is expected.”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NOTE: Officials will never be 100 percent sure of what they see 100 percent of the time.</a:t>
            </a:r>
            <a:endParaRPr lang="en-US" sz="3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1ADBF-DC14-D413-7104-E14FF0C48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1" y="2011036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“Answer questions, not statements.”</a:t>
            </a:r>
          </a:p>
          <a:p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NOTE: Answering statements may lead to arguments or disputes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B875E-5E8E-FB50-F599-8F999AF92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" y="2018921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“Don’t answer questions you don’t have information or unsure about. </a:t>
            </a:r>
          </a:p>
          <a:p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Don’t be afraid to ask for help from another official.”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C2D75-B420-A010-8F05-C208B002B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" y="2017423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“Get the meet/event going after a mistake or disqualification.”</a:t>
            </a:r>
            <a:endParaRPr lang="en-US" sz="4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4501E-010D-3F54-ADFE-D9F721183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" y="2019518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“Be 100 percent sure if making the unexpected call.”</a:t>
            </a:r>
          </a:p>
          <a:p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NOTE: The more unusual the situation is, the surer you must be.</a:t>
            </a:r>
            <a:endParaRPr lang="en-US" sz="3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C4328-A406-DA7E-461C-498E432F5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" y="2018921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“Don’t insert yourself or disrupt the rhythm of competition, if it’s not necessary.”</a:t>
            </a:r>
          </a:p>
          <a:p>
            <a:endParaRPr lang="en-US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When is it absolutely necessary to disrupt?</a:t>
            </a:r>
          </a:p>
          <a:p>
            <a:endParaRPr lang="en-US" sz="1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it comes to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SAFETY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!!!</a:t>
            </a:r>
            <a:endParaRPr lang="en-US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DF780-AA18-6D13-64BB-A891F9C03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1" y="2019518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“Your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reputation (good or bad)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as an official will almost always outweigh your demonstrated ability to officiate. </a:t>
            </a:r>
          </a:p>
          <a:p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Also, know your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limitations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9A048-6556-2DCA-4D1D-ECFE6727F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" y="2018921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04987" y="2051050"/>
            <a:ext cx="771885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THIS PRESENTATION, WE WILL BE DISCUSSING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BOTH WRITTEN AND UNWRITTEN RULES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THAT WE CAN UTILIZE AS OFFICIALS 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ORDER TO ENSURE AND MAINTAIN A FAIR AND ETHICAL COMPETITION.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55422-DEA3-3F87-D95C-E7558F127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93" y="2051050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46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“If you arrive on time, you’re…</a:t>
            </a:r>
          </a:p>
          <a:p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LATE!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4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9D894-6E6D-47BF-506E-48AD3099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" y="2019518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SORRY I AM LATE,</a:t>
            </a:r>
          </a:p>
          <a:p>
            <a:pPr lvl="0"/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5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BUT I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GOT HERE AS SOON AS I WANTED TO.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4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751F2-FA5F-09C6-A34E-CFD47148B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" y="2011634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0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FA135-6465-50A5-AC60-36C975E71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D725-84EB-0CBC-ADD8-FE7F2712EC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77C23-0E7D-589C-9558-4464F33A43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FFB-9A6E-67A4-B75E-39FE5DE4E9CA}"/>
              </a:ext>
            </a:extLst>
          </p:cNvPr>
          <p:cNvSpPr txBox="1"/>
          <p:nvPr/>
        </p:nvSpPr>
        <p:spPr>
          <a:xfrm>
            <a:off x="4173998" y="1861261"/>
            <a:ext cx="77188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“Officiate each athlete as if it’s their last meet/event that they will ever participate or compete at. </a:t>
            </a:r>
          </a:p>
          <a:p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Treat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athletes the same.”</a:t>
            </a:r>
            <a:endParaRPr lang="en-US" sz="4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7D256-F7A3-4A5A-6156-9927EEE0C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" y="2011634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PLEASE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come prepared by having the basic equipment required to officiate at that meet. Don’t rely on the site to have needed equipment (i.e. pencils, clipboard, stopwatch, …).”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48F97-A035-9B99-EDCE-5F7252B1D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" y="2019518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8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COMMUNICATE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with the meet manager, head official(s), or officiating partner prior to the invitational / meet, but especially when traveling that day.”</a:t>
            </a:r>
            <a:endParaRPr lang="en-US" sz="4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7B568-8B12-9582-F47B-398B28CEC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" y="2011036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the novel “A Christmas Carol”, Charles Dickens has this great line, he writes: </a:t>
            </a:r>
          </a:p>
          <a:p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became better than his word.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751F2-FA5F-09C6-A34E-CFD47148B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0" y="2011634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98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6000" b="1" i="1" dirty="0">
                <a:solidFill>
                  <a:srgbClr val="FF0000"/>
                </a:solidFill>
              </a:rPr>
            </a:b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020065" y="1904283"/>
            <a:ext cx="7718854" cy="36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6700" lv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tabLst>
                <a:tab pos="3683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8E6F3-1B37-92E8-A5DB-22FD9631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67" y="1652994"/>
            <a:ext cx="4379561" cy="4713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53A449-019F-9CCE-55F2-C64A60D2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727" y="2265279"/>
            <a:ext cx="7054321" cy="25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2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D158D389-0F3B-8186-26D3-31706A8DA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275716"/>
            <a:ext cx="5576492" cy="5377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67F36C-272E-187E-80DE-2BD8D2CAE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5" y="2051050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WRITTEN RULES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that governs  competition via Rules Books: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World Athletics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Olympics</a:t>
            </a:r>
            <a:endParaRPr lang="en-US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USATF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NCAA / NAIA / NCCAA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NFHS / OHSAA</a:t>
            </a:r>
            <a:endParaRPr lang="en-US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6229D-DA32-6C16-D426-CE362195A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12" y="2051050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“Every official knows the importance of the rules for competition. Regardless of the sport, there are some unwritten rules that we should consider as well when officiating…”</a:t>
            </a:r>
            <a:endParaRPr lang="en-US" sz="4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6EA89-AEB3-22D7-69D8-64608C878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12" y="2051050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9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following are several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UNWRITTEN RULES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consideration as an official: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A725E-50A1-E7C0-F9EE-3DB60CDCD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23" y="2050452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GOLDEN RULE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“Thou shall honor thy contracts / commitments.”</a:t>
            </a:r>
          </a:p>
          <a:p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 showing or communicating is unacceptable. It makes us all look bad, but mostly YOU.”</a:t>
            </a:r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EED40-36C0-63BC-B120-331B0B3E3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12" y="2043166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“Rules are rules and not mere guidelines to follow.”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EED40-36C0-63BC-B120-331B0B3E3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12" y="2043166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4650-3404-4EEB-BB58-D0A27E2321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WRITTEN RULES, ETHICAL PRACTICES, AND A FAIR COMPETITION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6568-9C0C-431E-AA52-6B977CD899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2051050"/>
            <a:ext cx="7334250" cy="4125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1482B-40A9-4BCB-8303-763AFF18BA81}"/>
              </a:ext>
            </a:extLst>
          </p:cNvPr>
          <p:cNvSpPr txBox="1"/>
          <p:nvPr/>
        </p:nvSpPr>
        <p:spPr>
          <a:xfrm>
            <a:off x="4173998" y="1861261"/>
            <a:ext cx="771885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“When you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THINK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you saw something, you didn’t.”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“See what you call and call what you see. Period.”</a:t>
            </a:r>
            <a:endParaRPr lang="en-US" sz="4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5E43C-EF23-7BEE-0238-4491AF4E0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12" y="2050453"/>
            <a:ext cx="312142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794</Words>
  <Application>Microsoft Office PowerPoint</Application>
  <PresentationFormat>Widescreen</PresentationFormat>
  <Paragraphs>119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WRITTEN RULES, ETHICAL PRACTICES, AND A FAIR COMPETITION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Kakos</dc:creator>
  <cp:lastModifiedBy>James Swartz</cp:lastModifiedBy>
  <cp:revision>38</cp:revision>
  <dcterms:created xsi:type="dcterms:W3CDTF">2021-12-15T18:21:37Z</dcterms:created>
  <dcterms:modified xsi:type="dcterms:W3CDTF">2025-01-29T19:28:32Z</dcterms:modified>
</cp:coreProperties>
</file>